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69" r:id="rId17"/>
    <p:sldId id="275" r:id="rId18"/>
    <p:sldId id="270" r:id="rId19"/>
    <p:sldId id="279" r:id="rId20"/>
    <p:sldId id="271" r:id="rId21"/>
    <p:sldId id="276" r:id="rId22"/>
    <p:sldId id="272" r:id="rId23"/>
    <p:sldId id="277" r:id="rId24"/>
    <p:sldId id="273" r:id="rId25"/>
    <p:sldId id="278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79621-11BE-4604-85E8-1A755BE4F1E5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8CE98-F739-4731-B6DF-8342787AA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759372E-B720-4FCF-8AD0-D3DFCE772B1F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2h_and_e.html" TargetMode="External"/><Relationship Id="rId2" Type="http://schemas.openxmlformats.org/officeDocument/2006/relationships/hyperlink" Target="http://webinstituteforteachers.org/~gammakeys/Lesson/lesson4.htm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2.pdf" TargetMode="External"/><Relationship Id="rId2" Type="http://schemas.openxmlformats.org/officeDocument/2006/relationships/hyperlink" Target="http://www.davis.k12.ut.us/cjh/appliedtech/Business/Keyboarding/d4_review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5_O_and_T.html" TargetMode="External"/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4.pdf" TargetMode="External"/><Relationship Id="rId2" Type="http://schemas.openxmlformats.org/officeDocument/2006/relationships/hyperlink" Target="http://www.davis.k12.ut.us/cjh/appliedtech/Business/Keyboarding/d7_Leftshift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4.pdf" TargetMode="External"/><Relationship Id="rId2" Type="http://schemas.openxmlformats.org/officeDocument/2006/relationships/hyperlink" Target="http://www.davis.k12.ut.us/cjh/appliedtech/Business/Keyboarding/d9_U_and_C.htm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9_U_and_C.htm" TargetMode="External"/><Relationship Id="rId2" Type="http://schemas.openxmlformats.org/officeDocument/2006/relationships/hyperlink" Target="http://www.schools.utah.gov/ate/keyboarding/Documents/drills/hw/Homework4.pdf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5.pdf" TargetMode="External"/><Relationship Id="rId2" Type="http://schemas.openxmlformats.org/officeDocument/2006/relationships/hyperlink" Target="http://www.davis.k12.ut.us/cjh/appliedtech/Business/Keyboarding/d11_B_and_Y.htm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books.org/wiki/The_Computer_Revolution/Effect_on_society/Career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citehr.com/96265-how-computers-have-changed-us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nternal.usn.org/scott/curriculum/lab/compparts/computerparts.htm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library/inventors/bltypewriter.htm" TargetMode="External"/><Relationship Id="rId2" Type="http://schemas.openxmlformats.org/officeDocument/2006/relationships/hyperlink" Target="http://en.wikipedia.org/wiki/QWERTY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instituteforteachers.org/~gammakeys/Lesson/Lesson1.htm" TargetMode="External"/><Relationship Id="rId2" Type="http://schemas.openxmlformats.org/officeDocument/2006/relationships/hyperlink" Target="http://www.freetypingtutor.biz/j_applet1/WordWackerApplet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typing-lessons.org/lesson_1.html" TargetMode="External"/><Relationship Id="rId4" Type="http://schemas.openxmlformats.org/officeDocument/2006/relationships/hyperlink" Target="http://www.typing-lessons.org/lesson_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Keyboarding- Unit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Alphabet and Punctuation Keys</a:t>
            </a:r>
          </a:p>
          <a:p>
            <a:r>
              <a:rPr lang="en-US" dirty="0" smtClean="0"/>
              <a:t>Fall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the H&amp;E Keys..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4384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Strike the H key with the right index finger.</a:t>
            </a:r>
          </a:p>
          <a:p>
            <a:r>
              <a:rPr lang="en-US" dirty="0" smtClean="0"/>
              <a:t>Strike the E key  with the left middle finger.</a:t>
            </a:r>
          </a:p>
          <a:p>
            <a:endParaRPr lang="en-US" dirty="0"/>
          </a:p>
          <a:p>
            <a:r>
              <a:rPr lang="en-US" b="1" u="sng" dirty="0" smtClean="0"/>
              <a:t>**Note</a:t>
            </a:r>
            <a:r>
              <a:rPr lang="en-US" dirty="0" smtClean="0"/>
              <a:t>: when striking keys away from the home row, make quick snapping strokes and immediately return your fingers to the home row.</a:t>
            </a:r>
            <a:endParaRPr lang="en-US" dirty="0"/>
          </a:p>
        </p:txBody>
      </p:sp>
      <p:pic>
        <p:nvPicPr>
          <p:cNvPr id="6" name="Picture 5" descr="Computer 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191000"/>
            <a:ext cx="2438400" cy="1828800"/>
          </a:xfrm>
          <a:prstGeom prst="rect">
            <a:avLst/>
          </a:prstGeom>
        </p:spPr>
      </p:pic>
      <p:pic>
        <p:nvPicPr>
          <p:cNvPr id="7" name="Picture 6" descr="Computer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191000"/>
            <a:ext cx="24384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6019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Left Middle Finger Keys ‘E’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019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Right Index Finger Keys ‘H’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practice adding the  H &amp; E keys…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http://webinstituteforteachers.org/~gammakeys/Lesson/lesson4.htm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http://www.davis.k12.ut.us/cjh/appliedtech/Business/Keyboarding/d2h_and_e.html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Keys: ‘I’ and ‘R’</a:t>
            </a:r>
            <a:endParaRPr lang="en-US" dirty="0"/>
          </a:p>
        </p:txBody>
      </p:sp>
      <p:pic>
        <p:nvPicPr>
          <p:cNvPr id="4" name="Picture 3" descr="Computer 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438400"/>
            <a:ext cx="2844800" cy="2133600"/>
          </a:xfrm>
          <a:prstGeom prst="rect">
            <a:avLst/>
          </a:prstGeom>
        </p:spPr>
      </p:pic>
      <p:pic>
        <p:nvPicPr>
          <p:cNvPr id="5" name="Picture 4" descr="Computer 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438400"/>
            <a:ext cx="2844800" cy="213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029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‘R’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953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Middle Finger Keys ‘I’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http://www.davis.k12.ut.us/cjh/appliedtech/Business/Keyboarding/d4_review.html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http://www.schools.utah.gov/ate/keyboarding/Documents/drills/hw/Homework2.pdf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 the Keys ‘ O’ &amp; ‘T’</a:t>
            </a:r>
            <a:endParaRPr lang="en-US" dirty="0"/>
          </a:p>
        </p:txBody>
      </p:sp>
      <p:pic>
        <p:nvPicPr>
          <p:cNvPr id="3" name="Picture 2" descr="Computer 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8194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8194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5410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strikes the ‘T’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5410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strikes the ‘O’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http://www.davis.k12.ut.us/cjh/appliedtech/Business/Keyboarding/d5_O_and_T.html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Keys are ‘N’ &amp; ‘G’</a:t>
            </a:r>
            <a:endParaRPr lang="en-US" dirty="0"/>
          </a:p>
        </p:txBody>
      </p:sp>
      <p:pic>
        <p:nvPicPr>
          <p:cNvPr id="3" name="Picture 2" descr="Computer 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9718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Index Finger keys ‘G’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562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Index Finger keys ‘N’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Left Shift and Period are the next keys!</a:t>
            </a:r>
            <a:endParaRPr lang="en-US" sz="3400" dirty="0"/>
          </a:p>
        </p:txBody>
      </p:sp>
      <p:pic>
        <p:nvPicPr>
          <p:cNvPr id="3" name="Picture 2" descr="Computer 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Pinky keys the Left Shift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keys the period (.) key.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http://www.davis.k12.ut.us/cjh/appliedtech/Business/Keyboarding/d7_Leftshift.html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 Familiar with your computer!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Check out the picture below, study each label so that you will be familiar with the terms for each part of the computer!</a:t>
            </a:r>
          </a:p>
          <a:p>
            <a:pPr algn="ctr"/>
            <a:endParaRPr lang="en-US" dirty="0"/>
          </a:p>
        </p:txBody>
      </p:sp>
      <p:pic>
        <p:nvPicPr>
          <p:cNvPr id="8" name="Picture 7" descr="Compute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581400"/>
            <a:ext cx="4145280" cy="31089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53200" y="57912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Scanner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6400800"/>
            <a:ext cx="990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Mouse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86200" y="60960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Keyboard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86400" y="4876800"/>
            <a:ext cx="1143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267200" y="3886200"/>
            <a:ext cx="1219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Tower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keys: ‘U’ &amp; ‘C’</a:t>
            </a:r>
            <a:endParaRPr lang="en-US" dirty="0"/>
          </a:p>
        </p:txBody>
      </p:sp>
      <p:pic>
        <p:nvPicPr>
          <p:cNvPr id="4" name="Picture 3" descr="Computer 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0"/>
            <a:ext cx="3251200" cy="2438400"/>
          </a:xfrm>
          <a:prstGeom prst="rect">
            <a:avLst/>
          </a:prstGeom>
        </p:spPr>
      </p:pic>
      <p:pic>
        <p:nvPicPr>
          <p:cNvPr id="6" name="Picture 5" descr="Compu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048000"/>
            <a:ext cx="3251200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Middle Finger keys ‘C’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638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Finger keys ‘U’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Next Keys are ‘W’ and Right Shift!</a:t>
            </a:r>
            <a:endParaRPr lang="en-US" dirty="0"/>
          </a:p>
        </p:txBody>
      </p:sp>
      <p:pic>
        <p:nvPicPr>
          <p:cNvPr id="3" name="Picture 2" descr="Computer 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0480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791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Ring finger keys the ‘W’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791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Pinky keys Right Shift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the keys B and Y to your list!!</a:t>
            </a:r>
            <a:endParaRPr lang="en-US" dirty="0"/>
          </a:p>
        </p:txBody>
      </p:sp>
      <p:pic>
        <p:nvPicPr>
          <p:cNvPr id="3" name="Picture 2" descr="Computer 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5626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the ‘B’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keys the ‘Y’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http://www.davis.k12.ut.us/cjh/appliedtech/Business/Keyboarding/d11_B_and_Y.htm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http://www.schools.utah.gov/ate/keyboarding/Documents/drills/hw/Homework5.pdf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Links for History of Computers Discussion Posts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438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 Computerhistory.com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Links for “How computers have changed careers over the past 20 years post”.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hlinkClick r:id="rId3"/>
              </a:rPr>
              <a:t>http://en.wikibooks.org/wiki/The_Computer_Revolution/Effect_on_society/Careers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4"/>
              </a:rPr>
              <a:t>http://www.citehr.com/96265-how-computers-have-changed-us.html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smtClean="0"/>
              <a:t>http://hbswk.hbs.edu/archive/4240.html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 below to try to name the different parts of a computer…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4041648" cy="574430"/>
          </a:xfrm>
        </p:spPr>
        <p:txBody>
          <a:bodyPr/>
          <a:lstStyle/>
          <a:p>
            <a:r>
              <a:rPr lang="en-US" dirty="0" smtClean="0"/>
              <a:t>Click the link below to try an interactive game!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Your computer….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http://internal.usn.org/scott/curriculum/lab/compparts/computerparts.htm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to put the puzzle together on </a:t>
            </a:r>
            <a:r>
              <a:rPr lang="en-US" dirty="0" smtClean="0"/>
              <a:t>this </a:t>
            </a:r>
            <a:r>
              <a:rPr lang="en-US" dirty="0" smtClean="0"/>
              <a:t>exercise.</a:t>
            </a:r>
          </a:p>
          <a:p>
            <a:pPr>
              <a:buNone/>
            </a:pPr>
            <a:r>
              <a:rPr lang="en-US" dirty="0" smtClean="0"/>
              <a:t>http://www.computerlabkids.com/parts.htm</a:t>
            </a:r>
            <a:endParaRPr lang="en-US" dirty="0"/>
          </a:p>
        </p:txBody>
      </p:sp>
      <p:pic>
        <p:nvPicPr>
          <p:cNvPr id="7" name="Content Placeholder 6" descr="Computer 00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135709"/>
            <a:ext cx="4041775" cy="303133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is a picture of a standard keyboard. Note how the keys are ordered. This is called a QWERTY keyboard….Can you figure out why?</a:t>
            </a:r>
            <a:endParaRPr lang="en-US" dirty="0"/>
          </a:p>
        </p:txBody>
      </p:sp>
      <p:pic>
        <p:nvPicPr>
          <p:cNvPr id="4" name="Picture 3" descr="Computer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4632960" cy="3474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9848"/>
          </a:xfrm>
        </p:spPr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2580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5715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above keyboard is colored coded to show which keys are keyed by which fingers. For example, all the keys coded in pink are keyed by the pinky fingers.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the link below to read about the development of the QUERTY keyboard. This will be your first discussion topic. Post initially and then respond to two more posts.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700" dirty="0" smtClean="0">
                <a:hlinkClick r:id="rId2"/>
              </a:rPr>
              <a:t>http://en.wikipedia.org/wiki/QWERTY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</a:t>
            </a:r>
            <a:r>
              <a:rPr lang="en-US" sz="2700" dirty="0" smtClean="0">
                <a:hlinkClick r:id="rId3"/>
              </a:rPr>
              <a:t>http://inventors.about.com/library/inventors/bltypewriter.htm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http://www.webopedia.com/TERM/Q/QWERTY_keyboard.htm </a:t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HOME ROW KEYS!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20574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Good fingers always go home!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You will place your fingers on the home row keys before you begin typing.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334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668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4478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3152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6962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2296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8610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276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Locate the middle row of your keyboard. Rest your fingers on the keys indicated below:</a:t>
            </a:r>
          </a:p>
          <a:p>
            <a:pPr>
              <a:tabLst>
                <a:tab pos="457200" algn="l"/>
              </a:tabLst>
            </a:pPr>
            <a:r>
              <a:rPr lang="en-US" dirty="0" smtClean="0"/>
              <a:t>A :	Left Pinky				J:   Right Index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S:     Left Ring				K:   Right Middle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D:    Left Middle				L:   Right Ring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F:     Left Index 				;      </a:t>
            </a:r>
            <a:r>
              <a:rPr lang="en-US" dirty="0"/>
              <a:t>R</a:t>
            </a:r>
            <a:r>
              <a:rPr lang="en-US" dirty="0" smtClean="0"/>
              <a:t>ight Pinky</a:t>
            </a:r>
            <a:endParaRPr lang="en-US" dirty="0"/>
          </a:p>
        </p:txBody>
      </p:sp>
      <p:pic>
        <p:nvPicPr>
          <p:cNvPr id="15" name="Picture 14" descr="left home r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181600"/>
            <a:ext cx="3552825" cy="1476375"/>
          </a:xfrm>
          <a:prstGeom prst="rect">
            <a:avLst/>
          </a:prstGeom>
        </p:spPr>
      </p:pic>
      <p:pic>
        <p:nvPicPr>
          <p:cNvPr id="16" name="Picture 15" descr="right hand home ro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5105400"/>
            <a:ext cx="3552825" cy="13239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Fingers should always be curved and upright!</a:t>
            </a:r>
            <a:endParaRPr lang="en-US" dirty="0"/>
          </a:p>
        </p:txBody>
      </p:sp>
      <p:pic>
        <p:nvPicPr>
          <p:cNvPr id="3" name="Picture 2" descr="Computer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54029">
            <a:off x="813065" y="2744317"/>
            <a:ext cx="3738880" cy="2804160"/>
          </a:xfrm>
          <a:prstGeom prst="rect">
            <a:avLst/>
          </a:prstGeom>
        </p:spPr>
      </p:pic>
      <p:pic>
        <p:nvPicPr>
          <p:cNvPr id="4" name="Picture 3" descr="Computer 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438400"/>
            <a:ext cx="3901440" cy="2926080"/>
          </a:xfrm>
          <a:prstGeom prst="rect">
            <a:avLst/>
          </a:prstGeom>
        </p:spPr>
      </p:pic>
      <p:pic>
        <p:nvPicPr>
          <p:cNvPr id="5" name="Picture 4" descr="Computer 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953000"/>
            <a:ext cx="2275840" cy="17068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Home Row Typing Drills.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6670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2"/>
              </a:rPr>
              <a:t>http://www.freetypingtutor.biz/j_applet1/WordWackerApplet.html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3"/>
              </a:rPr>
              <a:t>http://webinstituteforteachers.org/~gammakeys/Lesson/Lesson1.htm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4"/>
              </a:rPr>
              <a:t>http://www.typing-lessons.org/lesson_2.html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5"/>
              </a:rPr>
              <a:t>http://www.typing-lessons.org/lesson_1.html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240</TotalTime>
  <Words>709</Words>
  <Application>Microsoft Office PowerPoint</Application>
  <PresentationFormat>On-screen Show (4:3)</PresentationFormat>
  <Paragraphs>121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Urban</vt:lpstr>
      <vt:lpstr>Keyboarding- Unit One</vt:lpstr>
      <vt:lpstr>Get Familiar with your computer!</vt:lpstr>
      <vt:lpstr>Click on the link below to try to name the different parts of a computer…</vt:lpstr>
      <vt:lpstr>THE KEYBOARD</vt:lpstr>
      <vt:lpstr>The Keyboard</vt:lpstr>
      <vt:lpstr>Click the link below to read about the development of the QUERTY keyboard. This will be your first discussion topic. Post initially and then respond to two more posts.  http://en.wikipedia.org/wiki/QWERTY  http://inventors.about.com/library/inventors/bltypewriter.htm  http://www.webopedia.com/TERM/Q/QWERTY_keyboard.htm    </vt:lpstr>
      <vt:lpstr>THE HOME ROW KEYS!</vt:lpstr>
      <vt:lpstr>Fingers should always be curved and upright!</vt:lpstr>
      <vt:lpstr>Click on the links below to practice Home Row Typing Drills.</vt:lpstr>
      <vt:lpstr>Adding the H&amp;E Keys..</vt:lpstr>
      <vt:lpstr>Click on the links below practice adding the  H &amp; E keys…</vt:lpstr>
      <vt:lpstr>New Keys: ‘I’ and ‘R’</vt:lpstr>
      <vt:lpstr>Click on the links below to practice the keys learned so far….</vt:lpstr>
      <vt:lpstr>Add the Keys ‘ O’ &amp; ‘T’</vt:lpstr>
      <vt:lpstr>Click on the links below to practice the keys learned so far….</vt:lpstr>
      <vt:lpstr>The Keys are ‘N’ &amp; ‘G’</vt:lpstr>
      <vt:lpstr>Click on the links below to practice the keys learned so far….</vt:lpstr>
      <vt:lpstr>Left Shift and Period are the next keys!</vt:lpstr>
      <vt:lpstr>Click on the links below to practice the keys learned so far….</vt:lpstr>
      <vt:lpstr>New keys: ‘U’ &amp; ‘C’</vt:lpstr>
      <vt:lpstr>Click on the links below to practice the keys learned so far….</vt:lpstr>
      <vt:lpstr>The Next Keys are ‘W’ and Right Shift!</vt:lpstr>
      <vt:lpstr>Click on the links below to practice the keys learned so far….</vt:lpstr>
      <vt:lpstr>Add the keys B and Y to your list!!</vt:lpstr>
      <vt:lpstr>Click on the links below to practice the keys learned so far….</vt:lpstr>
      <vt:lpstr>Links for History of Computers Discussion Posts</vt:lpstr>
      <vt:lpstr>Links for “How computers have changed careers over the past 20 years post”.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Keyboarding- Unit One</dc:title>
  <dc:creator>GHSBUSLAB</dc:creator>
  <cp:lastModifiedBy>amason</cp:lastModifiedBy>
  <cp:revision>33</cp:revision>
  <dcterms:created xsi:type="dcterms:W3CDTF">2009-04-24T17:40:29Z</dcterms:created>
  <dcterms:modified xsi:type="dcterms:W3CDTF">2010-02-22T20:37:55Z</dcterms:modified>
</cp:coreProperties>
</file>